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84"/>
  </p:normalViewPr>
  <p:slideViewPr>
    <p:cSldViewPr snapToGrid="0" snapToObjects="1">
      <p:cViewPr>
        <p:scale>
          <a:sx n="145" d="100"/>
          <a:sy n="145" d="100"/>
        </p:scale>
        <p:origin x="-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84DD8-7BD4-B042-94A2-A8D92713D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2" y="2190790"/>
            <a:ext cx="8361229" cy="2098226"/>
          </a:xfrm>
        </p:spPr>
        <p:txBody>
          <a:bodyPr/>
          <a:lstStyle/>
          <a:p>
            <a:r>
              <a:rPr lang="fr-FR" dirty="0"/>
              <a:t>Compact </a:t>
            </a:r>
            <a:r>
              <a:rPr lang="fr-FR" dirty="0" err="1"/>
              <a:t>routing</a:t>
            </a:r>
            <a:r>
              <a:rPr lang="fr-FR" dirty="0"/>
              <a:t> for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orbit</a:t>
            </a:r>
            <a:r>
              <a:rPr lang="fr-FR" dirty="0"/>
              <a:t> satellites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E81302-9B3C-4D45-8231-D9D50C552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1" y="4559783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By: Stefan Rotarus</a:t>
            </a:r>
          </a:p>
          <a:p>
            <a:r>
              <a:rPr lang="fr-FR" dirty="0" err="1"/>
              <a:t>Responsible</a:t>
            </a:r>
            <a:r>
              <a:rPr lang="fr-FR" dirty="0"/>
              <a:t>: Prof. Bryan Ford</a:t>
            </a:r>
          </a:p>
          <a:p>
            <a:r>
              <a:rPr lang="fr-FR" dirty="0" err="1"/>
              <a:t>Supervisors</a:t>
            </a:r>
            <a:r>
              <a:rPr lang="fr-FR" dirty="0"/>
              <a:t>: Cristina </a:t>
            </a:r>
            <a:r>
              <a:rPr lang="fr-FR" dirty="0" err="1"/>
              <a:t>Basescu</a:t>
            </a:r>
            <a:r>
              <a:rPr lang="fr-FR" dirty="0"/>
              <a:t> &amp; </a:t>
            </a:r>
            <a:r>
              <a:rPr lang="fr-FR" dirty="0" err="1"/>
              <a:t>Kelong</a:t>
            </a:r>
            <a:r>
              <a:rPr lang="fr-FR" dirty="0"/>
              <a:t> </a:t>
            </a:r>
            <a:r>
              <a:rPr lang="fr-FR" dirty="0" err="1"/>
              <a:t>Cong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025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FB975C-86DC-F34D-90D9-D7E7902D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10" y="64781"/>
            <a:ext cx="6728438" cy="672843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FD4240-B299-1E4D-A7E5-E43CBAFB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Routing distance for 1000 pairs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DCB4F4-B8CD-BC44-87A4-9C3A885B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rgbClr val="EFEDE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37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92D09-5342-FE4D-A542-867714AC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Limitations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0C919C-CA2C-4845-A25D-9550A5030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Simulations on the </a:t>
            </a:r>
            <a:r>
              <a:rPr lang="fr-FR" sz="2800" dirty="0" err="1"/>
              <a:t>entire</a:t>
            </a:r>
            <a:r>
              <a:rPr lang="fr-FR" sz="2800" dirty="0"/>
              <a:t> network hard to </a:t>
            </a:r>
            <a:r>
              <a:rPr lang="fr-FR" sz="2800" dirty="0" err="1"/>
              <a:t>determine</a:t>
            </a:r>
            <a:endParaRPr lang="fr-FR" sz="2800" dirty="0"/>
          </a:p>
          <a:p>
            <a:pPr lvl="1"/>
            <a:r>
              <a:rPr lang="fr-FR" sz="2800" dirty="0"/>
              <a:t>Links configuration for constellation </a:t>
            </a:r>
            <a:r>
              <a:rPr lang="fr-FR" sz="2800" dirty="0" err="1"/>
              <a:t>with</a:t>
            </a:r>
            <a:r>
              <a:rPr lang="fr-FR" sz="2800" dirty="0"/>
              <a:t> multiple altitudes </a:t>
            </a:r>
            <a:r>
              <a:rPr lang="fr-FR" sz="2800" dirty="0" err="1"/>
              <a:t>required</a:t>
            </a:r>
            <a:r>
              <a:rPr lang="fr-FR" sz="2800" dirty="0"/>
              <a:t> -&gt; FUTURE WORK, MULT. STAGES</a:t>
            </a:r>
          </a:p>
          <a:p>
            <a:r>
              <a:rPr lang="fr-FR" sz="2800" dirty="0"/>
              <a:t>Relies on the </a:t>
            </a:r>
            <a:r>
              <a:rPr lang="fr-FR" sz="2800" dirty="0" err="1"/>
              <a:t>assumption</a:t>
            </a:r>
            <a:r>
              <a:rPr lang="fr-FR" sz="2800" dirty="0"/>
              <a:t> the </a:t>
            </a:r>
            <a:r>
              <a:rPr lang="fr-FR" sz="2800" dirty="0" err="1"/>
              <a:t>closest</a:t>
            </a:r>
            <a:r>
              <a:rPr lang="fr-FR" sz="2800" dirty="0"/>
              <a:t> </a:t>
            </a:r>
            <a:r>
              <a:rPr lang="fr-FR" sz="2800" dirty="0" err="1"/>
              <a:t>node</a:t>
            </a:r>
            <a:r>
              <a:rPr lang="fr-FR" sz="2800" dirty="0"/>
              <a:t> </a:t>
            </a:r>
            <a:r>
              <a:rPr lang="fr-FR" sz="2800" dirty="0" err="1"/>
              <a:t>will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the best (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Harvey’s</a:t>
            </a:r>
            <a:r>
              <a:rPr lang="fr-FR" sz="2800" dirty="0"/>
              <a:t> </a:t>
            </a:r>
            <a:r>
              <a:rPr lang="fr-FR" sz="2800" dirty="0" err="1"/>
              <a:t>paper</a:t>
            </a:r>
            <a:r>
              <a:rPr lang="fr-FR" sz="2800" dirty="0"/>
              <a:t>) -&gt; FUTURE WORK </a:t>
            </a:r>
          </a:p>
          <a:p>
            <a:r>
              <a:rPr lang="fr-FR" sz="2800" dirty="0"/>
              <a:t>Light speed in vacuum: 40% </a:t>
            </a:r>
            <a:r>
              <a:rPr lang="fr-FR" sz="2800" dirty="0" err="1"/>
              <a:t>higher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in air: </a:t>
            </a:r>
          </a:p>
          <a:p>
            <a:pPr lvl="1"/>
            <a:r>
              <a:rPr lang="fr-FR" sz="2800" dirty="0" err="1"/>
              <a:t>Obvious</a:t>
            </a:r>
            <a:r>
              <a:rPr lang="fr-FR" sz="2800" dirty="0"/>
              <a:t> </a:t>
            </a:r>
            <a:r>
              <a:rPr lang="fr-FR" sz="2800" dirty="0" err="1"/>
              <a:t>lack</a:t>
            </a:r>
            <a:r>
              <a:rPr lang="fr-FR" sz="2800" dirty="0"/>
              <a:t> of performances if </a:t>
            </a:r>
            <a:r>
              <a:rPr lang="fr-FR" sz="2800" dirty="0" err="1"/>
              <a:t>difference</a:t>
            </a:r>
            <a:r>
              <a:rPr lang="fr-FR" sz="2800" dirty="0"/>
              <a:t> Compact/</a:t>
            </a:r>
            <a:r>
              <a:rPr lang="fr-FR" sz="2800" dirty="0" err="1"/>
              <a:t>Dijkstra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high</a:t>
            </a:r>
            <a:endParaRPr lang="fr-FR" sz="2600" dirty="0"/>
          </a:p>
          <a:p>
            <a:r>
              <a:rPr lang="fr-FR" sz="2800" dirty="0"/>
              <a:t>Ground </a:t>
            </a:r>
            <a:r>
              <a:rPr lang="fr-FR" sz="2800"/>
              <a:t>stations -&gt; FUTURE WORK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24733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6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E66A305C-77FF-48A3-926C-973D082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565D77-5045-044E-8B21-7E246E85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cap="all" dirty="0"/>
              <a:t>Introduction</a:t>
            </a:r>
          </a:p>
        </p:txBody>
      </p:sp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67932C6F-2865-934C-8F82-100D7AD91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0" r="5998" b="-2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9" name="Espace réservé du contenu 8" descr="Une image contenant eau, montagne, extérieur, nature&#10;&#10;Description générée automatiquement">
            <a:extLst>
              <a:ext uri="{FF2B5EF4-FFF2-40B4-BE49-F238E27FC236}">
                <a16:creationId xmlns:a16="http://schemas.microsoft.com/office/drawing/2014/main" id="{FA1052DD-227A-584B-9E2E-5D85DD371D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55" r="-1" b="-1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8" name="Espace réservé du contenu 7" descr="Une image contenant ciel, extérieur, bateau, navire&#10;&#10;Description générée automatiquement">
            <a:extLst>
              <a:ext uri="{FF2B5EF4-FFF2-40B4-BE49-F238E27FC236}">
                <a16:creationId xmlns:a16="http://schemas.microsoft.com/office/drawing/2014/main" id="{554A12F2-7959-8844-9C2B-744BD5E59A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6903" r="2" b="9389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ECF496-B130-4C46-B5F7-785E7E39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Simulator </a:t>
            </a:r>
            <a:r>
              <a:rPr lang="fr-FR" dirty="0" err="1"/>
              <a:t>Choice</a:t>
            </a:r>
            <a:r>
              <a:rPr lang="fr-FR" dirty="0"/>
              <a:t> (-&gt; if </a:t>
            </a:r>
            <a:r>
              <a:rPr lang="fr-FR" dirty="0" err="1"/>
              <a:t>implementation</a:t>
            </a:r>
            <a:r>
              <a:rPr lang="fr-FR" dirty="0"/>
              <a:t> section)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97F141-70AE-CE44-9779-3836359C2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776412"/>
            <a:ext cx="4443984" cy="823912"/>
          </a:xfrm>
        </p:spPr>
        <p:txBody>
          <a:bodyPr/>
          <a:lstStyle/>
          <a:p>
            <a:pPr algn="ctr"/>
            <a:r>
              <a:rPr lang="fr-FR" dirty="0" err="1"/>
              <a:t>SaVi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BEC763E-422D-3349-B2E5-A550601E6B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96827" y="2752820"/>
            <a:ext cx="4018757" cy="3720221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4F11A15-B68E-7748-9D95-DC6620B39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776412"/>
            <a:ext cx="4443984" cy="823912"/>
          </a:xfrm>
        </p:spPr>
        <p:txBody>
          <a:bodyPr/>
          <a:lstStyle/>
          <a:p>
            <a:pPr algn="ctr"/>
            <a:r>
              <a:rPr lang="fr-FR" dirty="0" err="1"/>
              <a:t>PyEphem</a:t>
            </a:r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3522C65-CFA6-924B-88B7-57E85237CF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5483" y="3250407"/>
            <a:ext cx="5318126" cy="28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E3461DA-B663-1347-BC31-C22F53DB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dirty="0" err="1"/>
              <a:t>Starlink</a:t>
            </a:r>
            <a:r>
              <a:rPr lang="en-US" sz="2800" cap="all" dirty="0"/>
              <a:t> Constellation</a:t>
            </a:r>
            <a:br>
              <a:rPr lang="en-US" sz="2800" cap="all" dirty="0"/>
            </a:br>
            <a:endParaRPr lang="en-US" sz="2800" cap="all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B5E8E75-28A4-D544-9556-D9E77D374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09" r="-1" b="214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FDEC4CF-226E-1A4C-B1E7-938099D1F791}"/>
              </a:ext>
            </a:extLst>
          </p:cNvPr>
          <p:cNvSpPr txBox="1">
            <a:spLocks/>
          </p:cNvSpPr>
          <p:nvPr/>
        </p:nvSpPr>
        <p:spPr>
          <a:xfrm>
            <a:off x="1455528" y="3673407"/>
            <a:ext cx="2698619" cy="2236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dirty="0"/>
              <a:t>50 planes</a:t>
            </a:r>
          </a:p>
          <a:p>
            <a:pPr algn="ctr"/>
            <a:r>
              <a:rPr lang="en-US" sz="2800" cap="all" dirty="0"/>
              <a:t>32 </a:t>
            </a:r>
            <a:r>
              <a:rPr lang="en-US" sz="2800" cap="all" dirty="0" err="1"/>
              <a:t>sATS</a:t>
            </a:r>
            <a:r>
              <a:rPr lang="en-US" sz="2800" cap="all" dirty="0"/>
              <a:t>/</a:t>
            </a:r>
            <a:r>
              <a:rPr lang="en-US" sz="2800" cap="all" dirty="0" err="1"/>
              <a:t>PLane</a:t>
            </a:r>
            <a:br>
              <a:rPr lang="en-US" sz="2800" cap="all" dirty="0"/>
            </a:br>
            <a:endParaRPr lang="en-US" sz="2800" cap="all" dirty="0"/>
          </a:p>
        </p:txBody>
      </p:sp>
    </p:spTree>
    <p:extLst>
      <p:ext uri="{BB962C8B-B14F-4D97-AF65-F5344CB8AC3E}">
        <p14:creationId xmlns:p14="http://schemas.microsoft.com/office/powerpoint/2010/main" val="269812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61E729-487A-174B-9C75-C1A3ACA9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 dirty="0"/>
              <a:t>Physical limitation: earth’s curve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9629F67-7125-D242-A6BF-201E79B9D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272" y="1340841"/>
            <a:ext cx="5368723" cy="437551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B8723E7F-8C2D-A94C-85CD-8D73EC3315CF}"/>
              </a:ext>
            </a:extLst>
          </p:cNvPr>
          <p:cNvSpPr txBox="1">
            <a:spLocks/>
          </p:cNvSpPr>
          <p:nvPr/>
        </p:nvSpPr>
        <p:spPr>
          <a:xfrm>
            <a:off x="8068809" y="5000891"/>
            <a:ext cx="3355942" cy="755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700" cap="all" dirty="0"/>
              <a:t>8’000 KM</a:t>
            </a:r>
          </a:p>
        </p:txBody>
      </p:sp>
    </p:spTree>
    <p:extLst>
      <p:ext uri="{BB962C8B-B14F-4D97-AF65-F5344CB8AC3E}">
        <p14:creationId xmlns:p14="http://schemas.microsoft.com/office/powerpoint/2010/main" val="341569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08073A-9E56-3947-962B-38F66C6B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cap="all" dirty="0"/>
              <a:t>PHYSICAL LIMITATION: GROUND STATIONS ? 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39274AB-5FC2-0342-8811-EC5E1B72D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645" y="1340841"/>
            <a:ext cx="4781978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88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54EF1B-D524-3C47-8729-D5932C6B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1649691"/>
            <a:ext cx="2698619" cy="22369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cap="all"/>
              <a:t>Network limitation: </a:t>
            </a:r>
            <a:r>
              <a:rPr lang="en-US" sz="3700" b="1" cap="all"/>
              <a:t>5 Links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E9BE483-F9B6-0449-9D63-BC879F10B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77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7537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903CB40E-F220-3F4C-BCE4-E0C04303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85679"/>
            <a:ext cx="6772321" cy="6772321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1C1EA5-7538-1E43-A168-47D9D410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cap="all" dirty="0"/>
              <a:t>Routing Table per node: </a:t>
            </a:r>
            <a:br>
              <a:rPr lang="en-US" sz="4800" cap="all" dirty="0"/>
            </a:br>
            <a:r>
              <a:rPr lang="en-US" sz="4800" cap="all" dirty="0"/>
              <a:t>15x smaller</a:t>
            </a:r>
          </a:p>
        </p:txBody>
      </p:sp>
    </p:spTree>
    <p:extLst>
      <p:ext uri="{BB962C8B-B14F-4D97-AF65-F5344CB8AC3E}">
        <p14:creationId xmlns:p14="http://schemas.microsoft.com/office/powerpoint/2010/main" val="3527264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B28337A-4783-6B40-BC14-A1203ADAB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29" y="-41425"/>
            <a:ext cx="6940849" cy="6940849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156D6C-D261-8449-95F8-9F37EE65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Total Routing Table size</a:t>
            </a:r>
          </a:p>
        </p:txBody>
      </p:sp>
    </p:spTree>
    <p:extLst>
      <p:ext uri="{BB962C8B-B14F-4D97-AF65-F5344CB8AC3E}">
        <p14:creationId xmlns:p14="http://schemas.microsoft.com/office/powerpoint/2010/main" val="364916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146</Words>
  <Application>Microsoft Macintosh PowerPoint</Application>
  <PresentationFormat>Grand écran</PresentationFormat>
  <Paragraphs>26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Franklin Gothic Book</vt:lpstr>
      <vt:lpstr>Cadrage</vt:lpstr>
      <vt:lpstr>Compact routing for low earth orbit satellites</vt:lpstr>
      <vt:lpstr>Introduction</vt:lpstr>
      <vt:lpstr>Simulator Choice (-&gt; if implementation section) </vt:lpstr>
      <vt:lpstr>Starlink Constellation </vt:lpstr>
      <vt:lpstr>Physical limitation: earth’s curve </vt:lpstr>
      <vt:lpstr>PHYSICAL LIMITATION: GROUND STATIONS ? </vt:lpstr>
      <vt:lpstr>Network limitation: 5 Links </vt:lpstr>
      <vt:lpstr>Routing Table per node:  15x smaller</vt:lpstr>
      <vt:lpstr>Total Routing Table size</vt:lpstr>
      <vt:lpstr>Routing distance for 1000 pairs </vt:lpstr>
      <vt:lpstr>Limitations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Compact routing for leo</dc:title>
  <dc:creator>Stefan Rotarus</dc:creator>
  <cp:lastModifiedBy>Stefan Rotarus</cp:lastModifiedBy>
  <cp:revision>7</cp:revision>
  <dcterms:created xsi:type="dcterms:W3CDTF">2019-06-05T12:38:56Z</dcterms:created>
  <dcterms:modified xsi:type="dcterms:W3CDTF">2019-06-05T14:05:55Z</dcterms:modified>
</cp:coreProperties>
</file>